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6858000" cy="9144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7F00"/>
    <a:srgbClr val="FF99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304" y="-1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9089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4383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4972050" y="366188"/>
            <a:ext cx="1543050" cy="780203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514850" cy="780203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0104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9144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8864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42900" y="2133604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486150" y="2133604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8007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125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0609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9163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6295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020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594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 13"/>
          <p:cNvGrpSpPr/>
          <p:nvPr/>
        </p:nvGrpSpPr>
        <p:grpSpPr>
          <a:xfrm>
            <a:off x="0" y="107504"/>
            <a:ext cx="6858000" cy="8851591"/>
            <a:chOff x="0" y="107504"/>
            <a:chExt cx="6858000" cy="885159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" name="Dikdörtgen 3"/>
            <p:cNvSpPr/>
            <p:nvPr/>
          </p:nvSpPr>
          <p:spPr>
            <a:xfrm>
              <a:off x="128261" y="1043608"/>
              <a:ext cx="4092827" cy="172819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Buraya yazı yaz…</a:t>
              </a:r>
              <a:endParaRPr lang="tr-T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Dikdörtgen 6"/>
            <p:cNvSpPr/>
            <p:nvPr/>
          </p:nvSpPr>
          <p:spPr>
            <a:xfrm>
              <a:off x="2636912" y="2915816"/>
              <a:ext cx="4077072" cy="172819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Buraya yazı yaz…</a:t>
              </a:r>
            </a:p>
          </p:txBody>
        </p:sp>
        <p:sp>
          <p:nvSpPr>
            <p:cNvPr id="8" name="Dikdörtgen 7"/>
            <p:cNvSpPr/>
            <p:nvPr/>
          </p:nvSpPr>
          <p:spPr>
            <a:xfrm>
              <a:off x="116632" y="4788024"/>
              <a:ext cx="4114192" cy="187220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Buraya yazı yaz…</a:t>
              </a:r>
            </a:p>
          </p:txBody>
        </p:sp>
        <p:sp>
          <p:nvSpPr>
            <p:cNvPr id="9" name="Dikdörtgen 8"/>
            <p:cNvSpPr/>
            <p:nvPr/>
          </p:nvSpPr>
          <p:spPr>
            <a:xfrm>
              <a:off x="2636912" y="6804248"/>
              <a:ext cx="4077072" cy="172819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Buraya yazı yaz…</a:t>
              </a:r>
            </a:p>
          </p:txBody>
        </p:sp>
        <p:sp>
          <p:nvSpPr>
            <p:cNvPr id="10" name="Dikdörtgen 9"/>
            <p:cNvSpPr/>
            <p:nvPr/>
          </p:nvSpPr>
          <p:spPr>
            <a:xfrm>
              <a:off x="51279" y="8679447"/>
              <a:ext cx="2418862" cy="27964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sz="1600" dirty="0" smtClean="0">
                  <a:solidFill>
                    <a:srgbClr val="FFC000"/>
                  </a:solidFill>
                </a:rPr>
                <a:t>10 </a:t>
              </a:r>
              <a:r>
                <a:rPr lang="tr-TR" sz="1600" dirty="0" smtClean="0">
                  <a:solidFill>
                    <a:srgbClr val="FFC000"/>
                  </a:solidFill>
                </a:rPr>
                <a:t>Kasım 2024</a:t>
              </a:r>
              <a:endParaRPr lang="tr-TR" sz="1600" dirty="0">
                <a:solidFill>
                  <a:srgbClr val="FFC000"/>
                </a:solidFill>
              </a:endParaRPr>
            </a:p>
          </p:txBody>
        </p:sp>
        <p:sp>
          <p:nvSpPr>
            <p:cNvPr id="11" name="Dikdörtgen 10"/>
            <p:cNvSpPr/>
            <p:nvPr/>
          </p:nvSpPr>
          <p:spPr>
            <a:xfrm>
              <a:off x="4005064" y="8676456"/>
              <a:ext cx="2802161" cy="27964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tr-TR" sz="1600" dirty="0" smtClean="0">
                  <a:solidFill>
                    <a:srgbClr val="FFC000"/>
                  </a:solidFill>
                </a:rPr>
                <a:t>5/A </a:t>
              </a:r>
              <a:r>
                <a:rPr lang="tr-TR" sz="1600" dirty="0">
                  <a:solidFill>
                    <a:srgbClr val="FFC000"/>
                  </a:solidFill>
                </a:rPr>
                <a:t>45 Ali Veli </a:t>
              </a:r>
              <a:r>
                <a:rPr lang="tr-TR" sz="1600" dirty="0" err="1">
                  <a:solidFill>
                    <a:srgbClr val="FFC000"/>
                  </a:solidFill>
                </a:rPr>
                <a:t>Soyadıçokuzun</a:t>
              </a:r>
              <a:endParaRPr lang="tr-TR" sz="1600" dirty="0">
                <a:solidFill>
                  <a:srgbClr val="FFC000"/>
                </a:solidFill>
              </a:endParaRPr>
            </a:p>
          </p:txBody>
        </p:sp>
        <p:sp>
          <p:nvSpPr>
            <p:cNvPr id="5" name="Dikdörtgen 4"/>
            <p:cNvSpPr/>
            <p:nvPr/>
          </p:nvSpPr>
          <p:spPr>
            <a:xfrm>
              <a:off x="0" y="107504"/>
              <a:ext cx="6858000" cy="46166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 wrap="square" lIns="91440" tIns="45720" rIns="91440" bIns="45720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tr-TR" sz="2400" b="1" cap="all" dirty="0" smtClean="0">
                  <a:ln w="0"/>
                  <a:solidFill>
                    <a:srgbClr val="FFFF00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BURAYA BAŞLIK yaz</a:t>
              </a:r>
            </a:p>
          </p:txBody>
        </p:sp>
        <p:sp>
          <p:nvSpPr>
            <p:cNvPr id="13" name="Dikdörtgen 12"/>
            <p:cNvSpPr/>
            <p:nvPr/>
          </p:nvSpPr>
          <p:spPr>
            <a:xfrm>
              <a:off x="4293096" y="1043608"/>
              <a:ext cx="2420888" cy="1728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6" name="Dikdörtgen 15"/>
            <p:cNvSpPr/>
            <p:nvPr/>
          </p:nvSpPr>
          <p:spPr>
            <a:xfrm>
              <a:off x="128261" y="2915816"/>
              <a:ext cx="2366629" cy="1728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7" name="Dikdörtgen 16"/>
            <p:cNvSpPr/>
            <p:nvPr/>
          </p:nvSpPr>
          <p:spPr>
            <a:xfrm>
              <a:off x="4293096" y="4801478"/>
              <a:ext cx="2420888" cy="18587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8" name="Dikdörtgen 17"/>
            <p:cNvSpPr/>
            <p:nvPr/>
          </p:nvSpPr>
          <p:spPr>
            <a:xfrm>
              <a:off x="128260" y="6804249"/>
              <a:ext cx="2383161" cy="1728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val="14825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 13"/>
          <p:cNvGrpSpPr/>
          <p:nvPr/>
        </p:nvGrpSpPr>
        <p:grpSpPr>
          <a:xfrm>
            <a:off x="0" y="107504"/>
            <a:ext cx="6858000" cy="8851591"/>
            <a:chOff x="0" y="107504"/>
            <a:chExt cx="6858000" cy="885159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" name="Dikdörtgen 3"/>
            <p:cNvSpPr/>
            <p:nvPr/>
          </p:nvSpPr>
          <p:spPr>
            <a:xfrm>
              <a:off x="128261" y="1043608"/>
              <a:ext cx="4092827" cy="1728192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Buraya yazı yaz…</a:t>
              </a:r>
              <a:endParaRPr lang="tr-T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Dikdörtgen 6"/>
            <p:cNvSpPr/>
            <p:nvPr/>
          </p:nvSpPr>
          <p:spPr>
            <a:xfrm>
              <a:off x="2636912" y="2915816"/>
              <a:ext cx="4077072" cy="1728192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Buraya yazı yaz…</a:t>
              </a:r>
            </a:p>
          </p:txBody>
        </p:sp>
        <p:sp>
          <p:nvSpPr>
            <p:cNvPr id="8" name="Dikdörtgen 7"/>
            <p:cNvSpPr/>
            <p:nvPr/>
          </p:nvSpPr>
          <p:spPr>
            <a:xfrm>
              <a:off x="116632" y="4788024"/>
              <a:ext cx="4114192" cy="1872208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Buraya yazı yaz…</a:t>
              </a:r>
            </a:p>
          </p:txBody>
        </p:sp>
        <p:sp>
          <p:nvSpPr>
            <p:cNvPr id="9" name="Dikdörtgen 8"/>
            <p:cNvSpPr/>
            <p:nvPr/>
          </p:nvSpPr>
          <p:spPr>
            <a:xfrm>
              <a:off x="2636912" y="6804248"/>
              <a:ext cx="4077072" cy="1728192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Buraya yazı yaz…</a:t>
              </a:r>
            </a:p>
          </p:txBody>
        </p:sp>
        <p:sp>
          <p:nvSpPr>
            <p:cNvPr id="10" name="Dikdörtgen 9"/>
            <p:cNvSpPr/>
            <p:nvPr/>
          </p:nvSpPr>
          <p:spPr>
            <a:xfrm>
              <a:off x="51279" y="8679447"/>
              <a:ext cx="2418862" cy="279648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sz="1600" dirty="0" smtClean="0">
                  <a:solidFill>
                    <a:srgbClr val="FFC000"/>
                  </a:solidFill>
                </a:rPr>
                <a:t>10 </a:t>
              </a:r>
              <a:r>
                <a:rPr lang="tr-TR" sz="1600" dirty="0" smtClean="0">
                  <a:solidFill>
                    <a:srgbClr val="FFC000"/>
                  </a:solidFill>
                </a:rPr>
                <a:t>Kasım 2024</a:t>
              </a:r>
              <a:endParaRPr lang="tr-TR" sz="1600" dirty="0">
                <a:solidFill>
                  <a:srgbClr val="FFC000"/>
                </a:solidFill>
              </a:endParaRPr>
            </a:p>
          </p:txBody>
        </p:sp>
        <p:sp>
          <p:nvSpPr>
            <p:cNvPr id="11" name="Dikdörtgen 10"/>
            <p:cNvSpPr/>
            <p:nvPr/>
          </p:nvSpPr>
          <p:spPr>
            <a:xfrm>
              <a:off x="4149080" y="8676456"/>
              <a:ext cx="2658145" cy="279648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tr-TR" sz="1600" dirty="0" smtClean="0">
                  <a:solidFill>
                    <a:srgbClr val="FFC000"/>
                  </a:solidFill>
                </a:rPr>
                <a:t>5/A </a:t>
              </a:r>
              <a:r>
                <a:rPr lang="tr-TR" sz="1600" dirty="0">
                  <a:solidFill>
                    <a:srgbClr val="FFC000"/>
                  </a:solidFill>
                </a:rPr>
                <a:t>45 Ali Veli </a:t>
              </a:r>
              <a:r>
                <a:rPr lang="tr-TR" sz="1600" dirty="0" err="1">
                  <a:solidFill>
                    <a:srgbClr val="FFC000"/>
                  </a:solidFill>
                </a:rPr>
                <a:t>Soyadıçokuzun</a:t>
              </a:r>
              <a:endParaRPr lang="tr-TR" sz="1600" dirty="0">
                <a:solidFill>
                  <a:srgbClr val="FFC000"/>
                </a:solidFill>
              </a:endParaRPr>
            </a:p>
          </p:txBody>
        </p:sp>
        <p:sp>
          <p:nvSpPr>
            <p:cNvPr id="5" name="Dikdörtgen 4"/>
            <p:cNvSpPr/>
            <p:nvPr/>
          </p:nvSpPr>
          <p:spPr>
            <a:xfrm>
              <a:off x="0" y="107504"/>
              <a:ext cx="6858000" cy="461665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</p:spPr>
          <p:txBody>
            <a:bodyPr wrap="square" lIns="91440" tIns="45720" rIns="91440" bIns="45720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tr-TR" sz="2400" b="1" cap="all" dirty="0" smtClean="0">
                  <a:ln w="0"/>
                  <a:solidFill>
                    <a:srgbClr val="FFFF00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BURAYA BAŞLIK yaz</a:t>
              </a:r>
            </a:p>
          </p:txBody>
        </p:sp>
        <p:sp>
          <p:nvSpPr>
            <p:cNvPr id="13" name="Dikdörtgen 12"/>
            <p:cNvSpPr/>
            <p:nvPr/>
          </p:nvSpPr>
          <p:spPr>
            <a:xfrm>
              <a:off x="4293096" y="1043608"/>
              <a:ext cx="2420888" cy="1728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6" name="Dikdörtgen 15"/>
            <p:cNvSpPr/>
            <p:nvPr/>
          </p:nvSpPr>
          <p:spPr>
            <a:xfrm>
              <a:off x="128261" y="2915816"/>
              <a:ext cx="2366629" cy="1728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7" name="Dikdörtgen 16"/>
            <p:cNvSpPr/>
            <p:nvPr/>
          </p:nvSpPr>
          <p:spPr>
            <a:xfrm>
              <a:off x="4293096" y="4801478"/>
              <a:ext cx="2420888" cy="18587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8" name="Dikdörtgen 17"/>
            <p:cNvSpPr/>
            <p:nvPr/>
          </p:nvSpPr>
          <p:spPr>
            <a:xfrm>
              <a:off x="128260" y="6804249"/>
              <a:ext cx="2383161" cy="1728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val="276471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 13"/>
          <p:cNvGrpSpPr/>
          <p:nvPr/>
        </p:nvGrpSpPr>
        <p:grpSpPr>
          <a:xfrm>
            <a:off x="0" y="107504"/>
            <a:ext cx="6858000" cy="8851591"/>
            <a:chOff x="0" y="107504"/>
            <a:chExt cx="6858000" cy="885159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" name="Dikdörtgen 3"/>
            <p:cNvSpPr/>
            <p:nvPr/>
          </p:nvSpPr>
          <p:spPr>
            <a:xfrm>
              <a:off x="128261" y="1043608"/>
              <a:ext cx="4092827" cy="1728192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Buraya yazı yaz…</a:t>
              </a:r>
              <a:endParaRPr lang="tr-T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Dikdörtgen 6"/>
            <p:cNvSpPr/>
            <p:nvPr/>
          </p:nvSpPr>
          <p:spPr>
            <a:xfrm>
              <a:off x="2636912" y="2915816"/>
              <a:ext cx="4077072" cy="1728192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Buraya yazı yaz…</a:t>
              </a:r>
            </a:p>
          </p:txBody>
        </p:sp>
        <p:sp>
          <p:nvSpPr>
            <p:cNvPr id="8" name="Dikdörtgen 7"/>
            <p:cNvSpPr/>
            <p:nvPr/>
          </p:nvSpPr>
          <p:spPr>
            <a:xfrm>
              <a:off x="116632" y="4788024"/>
              <a:ext cx="4114192" cy="187220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Buraya yazı yaz…</a:t>
              </a:r>
            </a:p>
          </p:txBody>
        </p:sp>
        <p:sp>
          <p:nvSpPr>
            <p:cNvPr id="9" name="Dikdörtgen 8"/>
            <p:cNvSpPr/>
            <p:nvPr/>
          </p:nvSpPr>
          <p:spPr>
            <a:xfrm>
              <a:off x="2636912" y="6804248"/>
              <a:ext cx="4077072" cy="1728192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Buraya yazı yaz…</a:t>
              </a:r>
            </a:p>
          </p:txBody>
        </p:sp>
        <p:sp>
          <p:nvSpPr>
            <p:cNvPr id="10" name="Dikdörtgen 9"/>
            <p:cNvSpPr/>
            <p:nvPr/>
          </p:nvSpPr>
          <p:spPr>
            <a:xfrm>
              <a:off x="51279" y="8679447"/>
              <a:ext cx="2418862" cy="27964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sz="1600" dirty="0" smtClean="0">
                  <a:solidFill>
                    <a:srgbClr val="FFC000"/>
                  </a:solidFill>
                </a:rPr>
                <a:t>10 </a:t>
              </a:r>
              <a:r>
                <a:rPr lang="tr-TR" sz="1600" dirty="0" smtClean="0">
                  <a:solidFill>
                    <a:srgbClr val="FFC000"/>
                  </a:solidFill>
                </a:rPr>
                <a:t>Kasım 2024</a:t>
              </a:r>
              <a:endParaRPr lang="tr-TR" sz="1600" dirty="0">
                <a:solidFill>
                  <a:srgbClr val="FFC000"/>
                </a:solidFill>
              </a:endParaRPr>
            </a:p>
          </p:txBody>
        </p:sp>
        <p:sp>
          <p:nvSpPr>
            <p:cNvPr id="11" name="Dikdörtgen 10"/>
            <p:cNvSpPr/>
            <p:nvPr/>
          </p:nvSpPr>
          <p:spPr>
            <a:xfrm>
              <a:off x="4005064" y="8676456"/>
              <a:ext cx="2802161" cy="27964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tr-TR" sz="1600" dirty="0" smtClean="0">
                  <a:solidFill>
                    <a:srgbClr val="FFC000"/>
                  </a:solidFill>
                </a:rPr>
                <a:t>5/A </a:t>
              </a:r>
              <a:r>
                <a:rPr lang="tr-TR" sz="1600" dirty="0">
                  <a:solidFill>
                    <a:srgbClr val="FFC000"/>
                  </a:solidFill>
                </a:rPr>
                <a:t>45 Ali Veli </a:t>
              </a:r>
              <a:r>
                <a:rPr lang="tr-TR" sz="1600" dirty="0" err="1">
                  <a:solidFill>
                    <a:srgbClr val="FFC000"/>
                  </a:solidFill>
                </a:rPr>
                <a:t>Soyadıçokuzun</a:t>
              </a:r>
              <a:endParaRPr lang="tr-TR" sz="1600" dirty="0">
                <a:solidFill>
                  <a:srgbClr val="FFC000"/>
                </a:solidFill>
              </a:endParaRPr>
            </a:p>
          </p:txBody>
        </p:sp>
        <p:sp>
          <p:nvSpPr>
            <p:cNvPr id="5" name="Dikdörtgen 4"/>
            <p:cNvSpPr/>
            <p:nvPr/>
          </p:nvSpPr>
          <p:spPr>
            <a:xfrm>
              <a:off x="0" y="107504"/>
              <a:ext cx="6858000" cy="46166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</p:spPr>
          <p:txBody>
            <a:bodyPr wrap="square" lIns="91440" tIns="45720" rIns="91440" bIns="45720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tr-TR" sz="2400" b="1" cap="all" dirty="0" smtClean="0">
                  <a:ln w="0"/>
                  <a:solidFill>
                    <a:srgbClr val="FFFF00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BURAYA BAŞLIK yaz</a:t>
              </a:r>
            </a:p>
          </p:txBody>
        </p:sp>
        <p:sp>
          <p:nvSpPr>
            <p:cNvPr id="13" name="Dikdörtgen 12"/>
            <p:cNvSpPr/>
            <p:nvPr/>
          </p:nvSpPr>
          <p:spPr>
            <a:xfrm>
              <a:off x="4293096" y="1043608"/>
              <a:ext cx="2420888" cy="1728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6" name="Dikdörtgen 15"/>
            <p:cNvSpPr/>
            <p:nvPr/>
          </p:nvSpPr>
          <p:spPr>
            <a:xfrm>
              <a:off x="128261" y="2915816"/>
              <a:ext cx="2366629" cy="1728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7" name="Dikdörtgen 16"/>
            <p:cNvSpPr/>
            <p:nvPr/>
          </p:nvSpPr>
          <p:spPr>
            <a:xfrm>
              <a:off x="4293096" y="4801478"/>
              <a:ext cx="2420888" cy="18587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8" name="Dikdörtgen 17"/>
            <p:cNvSpPr/>
            <p:nvPr/>
          </p:nvSpPr>
          <p:spPr>
            <a:xfrm>
              <a:off x="128260" y="6804249"/>
              <a:ext cx="2383161" cy="1728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val="255629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 13"/>
          <p:cNvGrpSpPr/>
          <p:nvPr/>
        </p:nvGrpSpPr>
        <p:grpSpPr>
          <a:xfrm>
            <a:off x="0" y="107504"/>
            <a:ext cx="6858000" cy="8851591"/>
            <a:chOff x="0" y="107504"/>
            <a:chExt cx="6858000" cy="885159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" name="Dikdörtgen 3"/>
            <p:cNvSpPr/>
            <p:nvPr/>
          </p:nvSpPr>
          <p:spPr>
            <a:xfrm>
              <a:off x="128261" y="1043608"/>
              <a:ext cx="4092827" cy="1728192"/>
            </a:xfrm>
            <a:prstGeom prst="rect">
              <a:avLst/>
            </a:prstGeom>
            <a:solidFill>
              <a:srgbClr val="D67F00"/>
            </a:solidFill>
            <a:ln>
              <a:noFill/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Buraya yazı yaz…</a:t>
              </a:r>
              <a:endParaRPr lang="tr-T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Dikdörtgen 6"/>
            <p:cNvSpPr/>
            <p:nvPr/>
          </p:nvSpPr>
          <p:spPr>
            <a:xfrm>
              <a:off x="2636912" y="2915816"/>
              <a:ext cx="4077072" cy="1728192"/>
            </a:xfrm>
            <a:prstGeom prst="rect">
              <a:avLst/>
            </a:prstGeom>
            <a:solidFill>
              <a:srgbClr val="D67F00"/>
            </a:solidFill>
            <a:ln>
              <a:noFill/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Buraya yazı yaz…</a:t>
              </a:r>
            </a:p>
          </p:txBody>
        </p:sp>
        <p:sp>
          <p:nvSpPr>
            <p:cNvPr id="8" name="Dikdörtgen 7"/>
            <p:cNvSpPr/>
            <p:nvPr/>
          </p:nvSpPr>
          <p:spPr>
            <a:xfrm>
              <a:off x="116632" y="4788024"/>
              <a:ext cx="4114192" cy="1872208"/>
            </a:xfrm>
            <a:prstGeom prst="rect">
              <a:avLst/>
            </a:prstGeom>
            <a:solidFill>
              <a:srgbClr val="D67F00"/>
            </a:solidFill>
            <a:ln>
              <a:noFill/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Buraya yazı yaz…</a:t>
              </a:r>
            </a:p>
          </p:txBody>
        </p:sp>
        <p:sp>
          <p:nvSpPr>
            <p:cNvPr id="9" name="Dikdörtgen 8"/>
            <p:cNvSpPr/>
            <p:nvPr/>
          </p:nvSpPr>
          <p:spPr>
            <a:xfrm>
              <a:off x="2636912" y="6804248"/>
              <a:ext cx="4077072" cy="1728192"/>
            </a:xfrm>
            <a:prstGeom prst="rect">
              <a:avLst/>
            </a:prstGeom>
            <a:solidFill>
              <a:srgbClr val="D67F00"/>
            </a:solidFill>
            <a:ln>
              <a:noFill/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Buraya yazı yaz…</a:t>
              </a:r>
            </a:p>
          </p:txBody>
        </p:sp>
        <p:sp>
          <p:nvSpPr>
            <p:cNvPr id="10" name="Dikdörtgen 9"/>
            <p:cNvSpPr/>
            <p:nvPr/>
          </p:nvSpPr>
          <p:spPr>
            <a:xfrm>
              <a:off x="51279" y="8679447"/>
              <a:ext cx="2418862" cy="279648"/>
            </a:xfrm>
            <a:prstGeom prst="rect">
              <a:avLst/>
            </a:prstGeom>
            <a:solidFill>
              <a:srgbClr val="D67F00"/>
            </a:solidFill>
            <a:ln>
              <a:noFill/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sz="1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Tarih : </a:t>
              </a:r>
              <a:r>
                <a:rPr lang="tr-TR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10 Kasım 2024</a:t>
              </a:r>
              <a:endParaRPr lang="tr-T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Dikdörtgen 10"/>
            <p:cNvSpPr/>
            <p:nvPr/>
          </p:nvSpPr>
          <p:spPr>
            <a:xfrm>
              <a:off x="4005064" y="8676456"/>
              <a:ext cx="2802161" cy="279648"/>
            </a:xfrm>
            <a:prstGeom prst="rect">
              <a:avLst/>
            </a:prstGeom>
            <a:solidFill>
              <a:srgbClr val="D67F00"/>
            </a:solidFill>
            <a:ln>
              <a:noFill/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tr-TR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5/A </a:t>
              </a:r>
              <a:r>
                <a:rPr lang="tr-TR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45 Ali Veli </a:t>
              </a:r>
              <a:r>
                <a:rPr lang="tr-TR" sz="16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Soyadıçokuzun</a:t>
              </a:r>
              <a:endParaRPr lang="tr-T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" name="Dikdörtgen 4"/>
            <p:cNvSpPr/>
            <p:nvPr/>
          </p:nvSpPr>
          <p:spPr>
            <a:xfrm>
              <a:off x="0" y="107504"/>
              <a:ext cx="6858000" cy="461665"/>
            </a:xfrm>
            <a:prstGeom prst="rect">
              <a:avLst/>
            </a:prstGeom>
            <a:solidFill>
              <a:srgbClr val="D67F00"/>
            </a:solidFill>
          </p:spPr>
          <p:txBody>
            <a:bodyPr wrap="square" lIns="91440" tIns="45720" rIns="91440" bIns="45720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tr-TR" sz="2400" b="1" cap="all" dirty="0" smtClean="0">
                  <a:ln w="0"/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  <a:reflection blurRad="12700" stA="50000" endPos="50000" dist="5000" dir="5400000" sy="-100000" rotWithShape="0"/>
                  </a:effectLst>
                </a:rPr>
                <a:t>BURAYA BAŞLIK yaz</a:t>
              </a:r>
            </a:p>
          </p:txBody>
        </p:sp>
        <p:sp>
          <p:nvSpPr>
            <p:cNvPr id="13" name="Dikdörtgen 12"/>
            <p:cNvSpPr/>
            <p:nvPr/>
          </p:nvSpPr>
          <p:spPr>
            <a:xfrm>
              <a:off x="4293096" y="1043608"/>
              <a:ext cx="2420888" cy="1728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6" name="Dikdörtgen 15"/>
            <p:cNvSpPr/>
            <p:nvPr/>
          </p:nvSpPr>
          <p:spPr>
            <a:xfrm>
              <a:off x="128261" y="2915816"/>
              <a:ext cx="2366629" cy="1728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7" name="Dikdörtgen 16"/>
            <p:cNvSpPr/>
            <p:nvPr/>
          </p:nvSpPr>
          <p:spPr>
            <a:xfrm>
              <a:off x="4293096" y="4801478"/>
              <a:ext cx="2420888" cy="18587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8" name="Dikdörtgen 17"/>
            <p:cNvSpPr/>
            <p:nvPr/>
          </p:nvSpPr>
          <p:spPr>
            <a:xfrm>
              <a:off x="128260" y="6804249"/>
              <a:ext cx="2383161" cy="1728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val="238556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 13"/>
          <p:cNvGrpSpPr/>
          <p:nvPr/>
        </p:nvGrpSpPr>
        <p:grpSpPr>
          <a:xfrm>
            <a:off x="0" y="107504"/>
            <a:ext cx="6858000" cy="8851591"/>
            <a:chOff x="0" y="107504"/>
            <a:chExt cx="6858000" cy="885159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" name="Dikdörtgen 3"/>
            <p:cNvSpPr/>
            <p:nvPr/>
          </p:nvSpPr>
          <p:spPr>
            <a:xfrm>
              <a:off x="128261" y="1043608"/>
              <a:ext cx="4092827" cy="1728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sz="1600" dirty="0" smtClean="0">
                  <a:solidFill>
                    <a:schemeClr val="tx1"/>
                  </a:solidFill>
                </a:rPr>
                <a:t>Buraya yazı yaz…</a:t>
              </a:r>
              <a:endParaRPr lang="tr-TR" sz="1600" dirty="0">
                <a:solidFill>
                  <a:schemeClr val="tx1"/>
                </a:solidFill>
              </a:endParaRPr>
            </a:p>
          </p:txBody>
        </p:sp>
        <p:sp>
          <p:nvSpPr>
            <p:cNvPr id="7" name="Dikdörtgen 6"/>
            <p:cNvSpPr/>
            <p:nvPr/>
          </p:nvSpPr>
          <p:spPr>
            <a:xfrm>
              <a:off x="2636912" y="2915816"/>
              <a:ext cx="4077072" cy="1728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sz="1600" dirty="0">
                  <a:solidFill>
                    <a:schemeClr val="tx1"/>
                  </a:solidFill>
                </a:rPr>
                <a:t>Buraya yazı yaz…</a:t>
              </a:r>
            </a:p>
          </p:txBody>
        </p:sp>
        <p:sp>
          <p:nvSpPr>
            <p:cNvPr id="8" name="Dikdörtgen 7"/>
            <p:cNvSpPr/>
            <p:nvPr/>
          </p:nvSpPr>
          <p:spPr>
            <a:xfrm>
              <a:off x="116632" y="4788024"/>
              <a:ext cx="4114192" cy="18722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sz="1600" dirty="0">
                  <a:solidFill>
                    <a:schemeClr val="tx1"/>
                  </a:solidFill>
                </a:rPr>
                <a:t>Buraya yazı yaz…</a:t>
              </a:r>
            </a:p>
          </p:txBody>
        </p:sp>
        <p:sp>
          <p:nvSpPr>
            <p:cNvPr id="9" name="Dikdörtgen 8"/>
            <p:cNvSpPr/>
            <p:nvPr/>
          </p:nvSpPr>
          <p:spPr>
            <a:xfrm>
              <a:off x="2636912" y="6804248"/>
              <a:ext cx="4077072" cy="1728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sz="1600" dirty="0">
                  <a:solidFill>
                    <a:schemeClr val="tx1"/>
                  </a:solidFill>
                </a:rPr>
                <a:t>Buraya yazı yaz…</a:t>
              </a:r>
            </a:p>
          </p:txBody>
        </p:sp>
        <p:sp>
          <p:nvSpPr>
            <p:cNvPr id="10" name="Dikdörtgen 9"/>
            <p:cNvSpPr/>
            <p:nvPr/>
          </p:nvSpPr>
          <p:spPr>
            <a:xfrm>
              <a:off x="51279" y="8679447"/>
              <a:ext cx="2418862" cy="2796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sz="1600" b="1" dirty="0" smtClean="0">
                  <a:solidFill>
                    <a:schemeClr val="tx1"/>
                  </a:solidFill>
                </a:rPr>
                <a:t>Tarih : </a:t>
              </a:r>
              <a:r>
                <a:rPr lang="tr-TR" sz="1600" dirty="0" smtClean="0">
                  <a:solidFill>
                    <a:schemeClr val="tx1"/>
                  </a:solidFill>
                </a:rPr>
                <a:t>10 Kasım 2024</a:t>
              </a:r>
              <a:endParaRPr lang="tr-TR" sz="1600" dirty="0">
                <a:solidFill>
                  <a:schemeClr val="tx1"/>
                </a:solidFill>
              </a:endParaRPr>
            </a:p>
          </p:txBody>
        </p:sp>
        <p:sp>
          <p:nvSpPr>
            <p:cNvPr id="11" name="Dikdörtgen 10"/>
            <p:cNvSpPr/>
            <p:nvPr/>
          </p:nvSpPr>
          <p:spPr>
            <a:xfrm>
              <a:off x="4149080" y="8676456"/>
              <a:ext cx="2658145" cy="2796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tr-TR" sz="1600" dirty="0" smtClean="0">
                  <a:solidFill>
                    <a:schemeClr val="tx1"/>
                  </a:solidFill>
                </a:rPr>
                <a:t>5/A </a:t>
              </a:r>
              <a:r>
                <a:rPr lang="tr-TR" sz="1600" dirty="0">
                  <a:solidFill>
                    <a:schemeClr val="tx1"/>
                  </a:solidFill>
                </a:rPr>
                <a:t>45 Ali Veli </a:t>
              </a:r>
              <a:r>
                <a:rPr lang="tr-TR" sz="1600" dirty="0" err="1">
                  <a:solidFill>
                    <a:schemeClr val="tx1"/>
                  </a:solidFill>
                </a:rPr>
                <a:t>Soyadıçokuzun</a:t>
              </a:r>
              <a:endParaRPr lang="tr-TR" sz="1600" dirty="0">
                <a:solidFill>
                  <a:schemeClr val="tx1"/>
                </a:solidFill>
              </a:endParaRPr>
            </a:p>
          </p:txBody>
        </p:sp>
        <p:sp>
          <p:nvSpPr>
            <p:cNvPr id="5" name="Dikdörtgen 4"/>
            <p:cNvSpPr/>
            <p:nvPr/>
          </p:nvSpPr>
          <p:spPr>
            <a:xfrm>
              <a:off x="0" y="107504"/>
              <a:ext cx="6858000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91440" tIns="45720" rIns="91440" bIns="45720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tr-TR" sz="2400" b="1" cap="all" dirty="0" smtClean="0">
                  <a:ln w="0"/>
                  <a:effectLst>
                    <a:reflection blurRad="12700" stA="50000" endPos="50000" dist="5000" dir="5400000" sy="-100000" rotWithShape="0"/>
                  </a:effectLst>
                </a:rPr>
                <a:t>BURAYA BAŞLIK yaz</a:t>
              </a:r>
            </a:p>
          </p:txBody>
        </p:sp>
        <p:sp>
          <p:nvSpPr>
            <p:cNvPr id="13" name="Dikdörtgen 12"/>
            <p:cNvSpPr/>
            <p:nvPr/>
          </p:nvSpPr>
          <p:spPr>
            <a:xfrm>
              <a:off x="4293096" y="1043608"/>
              <a:ext cx="2420888" cy="1728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sp>
          <p:nvSpPr>
            <p:cNvPr id="16" name="Dikdörtgen 15"/>
            <p:cNvSpPr/>
            <p:nvPr/>
          </p:nvSpPr>
          <p:spPr>
            <a:xfrm>
              <a:off x="128261" y="2915816"/>
              <a:ext cx="2366629" cy="1728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7" name="Dikdörtgen 16"/>
            <p:cNvSpPr/>
            <p:nvPr/>
          </p:nvSpPr>
          <p:spPr>
            <a:xfrm>
              <a:off x="4293096" y="4801478"/>
              <a:ext cx="2420888" cy="18587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8" name="Dikdörtgen 17"/>
            <p:cNvSpPr/>
            <p:nvPr/>
          </p:nvSpPr>
          <p:spPr>
            <a:xfrm>
              <a:off x="128260" y="6804249"/>
              <a:ext cx="2383161" cy="1728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val="378463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139</Words>
  <Application>Microsoft Office PowerPoint</Application>
  <PresentationFormat>Ekran Gösterisi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suleymanek</dc:creator>
  <cp:lastModifiedBy>suleymanek</cp:lastModifiedBy>
  <cp:revision>13</cp:revision>
  <dcterms:created xsi:type="dcterms:W3CDTF">2024-11-11T18:46:19Z</dcterms:created>
  <dcterms:modified xsi:type="dcterms:W3CDTF">2024-11-11T20:57:49Z</dcterms:modified>
</cp:coreProperties>
</file>